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2021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787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4768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18807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82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014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520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6745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499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1246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53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B6B8C-B499-8043-BE7F-3AC87AAE1AE0}" type="datetimeFigureOut">
              <a:rPr lang="de-DE" smtClean="0"/>
              <a:t>19/03/15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B1314-9DDC-CE4B-825D-9EAC0604E1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6732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pierung 43"/>
          <p:cNvGrpSpPr/>
          <p:nvPr/>
        </p:nvGrpSpPr>
        <p:grpSpPr>
          <a:xfrm>
            <a:off x="0" y="1498433"/>
            <a:ext cx="9158261" cy="3150639"/>
            <a:chOff x="643276" y="1583566"/>
            <a:chExt cx="9158261" cy="3150639"/>
          </a:xfrm>
        </p:grpSpPr>
        <p:sp>
          <p:nvSpPr>
            <p:cNvPr id="43" name="Rechteck 42"/>
            <p:cNvSpPr/>
            <p:nvPr/>
          </p:nvSpPr>
          <p:spPr>
            <a:xfrm>
              <a:off x="5707011" y="1583566"/>
              <a:ext cx="2160747" cy="3150639"/>
            </a:xfrm>
            <a:prstGeom prst="rect">
              <a:avLst/>
            </a:prstGeom>
            <a:gradFill>
              <a:gsLst>
                <a:gs pos="100000">
                  <a:schemeClr val="bg1"/>
                </a:gs>
                <a:gs pos="0">
                  <a:schemeClr val="bg2">
                    <a:lumMod val="90000"/>
                  </a:schemeClr>
                </a:gs>
              </a:gsLst>
            </a:gradFill>
            <a:ln>
              <a:solidFill>
                <a:srgbClr val="7F7F7F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de-DE" sz="3200" dirty="0" smtClean="0"/>
                <a:t>Command-</a:t>
              </a:r>
              <a:r>
                <a:rPr lang="de-DE" sz="3200" dirty="0" err="1" smtClean="0"/>
                <a:t>line</a:t>
              </a:r>
              <a:endParaRPr lang="de-DE" sz="3200" dirty="0"/>
            </a:p>
          </p:txBody>
        </p:sp>
        <p:sp>
          <p:nvSpPr>
            <p:cNvPr id="42" name="Rechteck 41"/>
            <p:cNvSpPr/>
            <p:nvPr/>
          </p:nvSpPr>
          <p:spPr>
            <a:xfrm>
              <a:off x="7983217" y="1583566"/>
              <a:ext cx="1818320" cy="3150639"/>
            </a:xfrm>
            <a:prstGeom prst="rect">
              <a:avLst/>
            </a:prstGeom>
            <a:gradFill>
              <a:gsLst>
                <a:gs pos="53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</a:gradFill>
            <a:ln>
              <a:solidFill>
                <a:srgbClr val="7F7F7F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de-DE" sz="3200" dirty="0" err="1" smtClean="0"/>
                <a:t>Allinea</a:t>
              </a:r>
              <a:r>
                <a:rPr lang="de-DE" sz="3200" dirty="0" smtClean="0"/>
                <a:t> DDT GUI</a:t>
              </a:r>
              <a:endParaRPr lang="de-DE" sz="3200" dirty="0"/>
            </a:p>
          </p:txBody>
        </p:sp>
        <p:sp>
          <p:nvSpPr>
            <p:cNvPr id="41" name="Rechteck 40"/>
            <p:cNvSpPr/>
            <p:nvPr/>
          </p:nvSpPr>
          <p:spPr>
            <a:xfrm>
              <a:off x="643276" y="1583566"/>
              <a:ext cx="3546264" cy="3150639"/>
            </a:xfrm>
            <a:prstGeom prst="rect">
              <a:avLst/>
            </a:prstGeom>
            <a:gradFill>
              <a:gsLst>
                <a:gs pos="53000">
                  <a:schemeClr val="accent1">
                    <a:lumMod val="20000"/>
                    <a:lumOff val="80000"/>
                  </a:schemeClr>
                </a:gs>
                <a:gs pos="100000">
                  <a:schemeClr val="bg1"/>
                </a:gs>
              </a:gsLst>
            </a:gra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pPr algn="ctr"/>
              <a:r>
                <a:rPr lang="de-DE" sz="3200" dirty="0" err="1" smtClean="0"/>
                <a:t>Allinea</a:t>
              </a:r>
              <a:r>
                <a:rPr lang="de-DE" sz="3200" dirty="0" smtClean="0"/>
                <a:t> </a:t>
              </a:r>
              <a:br>
                <a:rPr lang="de-DE" sz="3200" dirty="0" smtClean="0"/>
              </a:br>
              <a:r>
                <a:rPr lang="de-DE" sz="3200" dirty="0" smtClean="0"/>
                <a:t>DDT GUI</a:t>
              </a:r>
              <a:endParaRPr lang="de-DE" sz="3200" dirty="0"/>
            </a:p>
          </p:txBody>
        </p:sp>
        <p:sp>
          <p:nvSpPr>
            <p:cNvPr id="6" name="Prozess 5"/>
            <p:cNvSpPr/>
            <p:nvPr/>
          </p:nvSpPr>
          <p:spPr>
            <a:xfrm>
              <a:off x="793820" y="1946473"/>
              <a:ext cx="1458922" cy="1567450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Use „Manual Launch“</a:t>
              </a:r>
              <a:endParaRPr lang="en-US"/>
            </a:p>
          </p:txBody>
        </p:sp>
        <p:sp>
          <p:nvSpPr>
            <p:cNvPr id="7" name="Prozess 6"/>
            <p:cNvSpPr/>
            <p:nvPr/>
          </p:nvSpPr>
          <p:spPr>
            <a:xfrm>
              <a:off x="2613191" y="1946474"/>
              <a:ext cx="1458922" cy="1567449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Add Allinea DDT Plugin for MUST</a:t>
              </a:r>
              <a:endParaRPr lang="en-US"/>
            </a:p>
          </p:txBody>
        </p:sp>
        <p:sp>
          <p:nvSpPr>
            <p:cNvPr id="8" name="Prozess 7"/>
            <p:cNvSpPr/>
            <p:nvPr/>
          </p:nvSpPr>
          <p:spPr>
            <a:xfrm>
              <a:off x="5898254" y="1826347"/>
              <a:ext cx="1905179" cy="827832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$mustrun</a:t>
              </a:r>
              <a:br>
                <a:rPr lang="en-US" smtClean="0"/>
              </a:br>
              <a:r>
                <a:rPr lang="en-US" smtClean="0"/>
                <a:t>with –must:ddt</a:t>
              </a:r>
              <a:endParaRPr lang="en-US"/>
            </a:p>
          </p:txBody>
        </p:sp>
        <p:sp>
          <p:nvSpPr>
            <p:cNvPr id="9" name="Verzweigung 8"/>
            <p:cNvSpPr/>
            <p:nvPr/>
          </p:nvSpPr>
          <p:spPr>
            <a:xfrm>
              <a:off x="4535529" y="2412717"/>
              <a:ext cx="858189" cy="634961"/>
            </a:xfrm>
            <a:prstGeom prst="flowChartDecision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072113" y="2224290"/>
              <a:ext cx="1826141" cy="849463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>
                <a:lnSpc>
                  <a:spcPct val="140000"/>
                </a:lnSpc>
              </a:pPr>
              <a:r>
                <a:rPr lang="en-US" smtClean="0"/>
                <a:t>Reproduce MUST</a:t>
              </a:r>
              <a:br>
                <a:rPr lang="en-US" smtClean="0"/>
              </a:br>
              <a:r>
                <a:rPr lang="en-US" smtClean="0"/>
                <a:t> detected error?</a:t>
              </a:r>
              <a:endParaRPr lang="en-US"/>
            </a:p>
          </p:txBody>
        </p:sp>
        <p:sp>
          <p:nvSpPr>
            <p:cNvPr id="11" name="Prozess 10"/>
            <p:cNvSpPr/>
            <p:nvPr/>
          </p:nvSpPr>
          <p:spPr>
            <a:xfrm>
              <a:off x="5898254" y="2861956"/>
              <a:ext cx="1905179" cy="827832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$mustrun</a:t>
              </a:r>
              <a:br>
                <a:rPr lang="en-US" smtClean="0"/>
              </a:br>
              <a:r>
                <a:rPr lang="en-US" smtClean="0"/>
                <a:t>with –must:ddt +</a:t>
              </a:r>
            </a:p>
            <a:p>
              <a:pPr algn="ctr"/>
              <a:r>
                <a:rPr lang="en-US" smtClean="0"/>
                <a:t>--must:reproduce</a:t>
              </a:r>
              <a:endParaRPr lang="en-US"/>
            </a:p>
          </p:txBody>
        </p:sp>
        <p:sp>
          <p:nvSpPr>
            <p:cNvPr id="12" name="Prozess 11"/>
            <p:cNvSpPr/>
            <p:nvPr/>
          </p:nvSpPr>
          <p:spPr>
            <a:xfrm>
              <a:off x="8174243" y="1946474"/>
              <a:ext cx="1458922" cy="1567450"/>
            </a:xfrm>
            <a:prstGeom prst="flowChartProcess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Control &amp; Analyze application in DDT with MUST output</a:t>
              </a:r>
              <a:endParaRPr lang="en-US"/>
            </a:p>
          </p:txBody>
        </p:sp>
        <p:cxnSp>
          <p:nvCxnSpPr>
            <p:cNvPr id="15" name="Gerade Verbindung mit Pfeil 14"/>
            <p:cNvCxnSpPr>
              <a:stCxn id="6" idx="3"/>
              <a:endCxn id="7" idx="1"/>
            </p:cNvCxnSpPr>
            <p:nvPr/>
          </p:nvCxnSpPr>
          <p:spPr>
            <a:xfrm>
              <a:off x="2252742" y="2730198"/>
              <a:ext cx="36044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8" name="Gerade Verbindung mit Pfeil 17"/>
            <p:cNvCxnSpPr>
              <a:stCxn id="7" idx="3"/>
              <a:endCxn id="9" idx="1"/>
            </p:cNvCxnSpPr>
            <p:nvPr/>
          </p:nvCxnSpPr>
          <p:spPr>
            <a:xfrm flipV="1">
              <a:off x="4072113" y="2730198"/>
              <a:ext cx="463416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3" name="Gewinkelte Verbindung 22"/>
            <p:cNvCxnSpPr>
              <a:stCxn id="9" idx="0"/>
              <a:endCxn id="8" idx="1"/>
            </p:cNvCxnSpPr>
            <p:nvPr/>
          </p:nvCxnSpPr>
          <p:spPr>
            <a:xfrm rot="5400000" flipH="1" flipV="1">
              <a:off x="5345212" y="1859675"/>
              <a:ext cx="172454" cy="93363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4" name="Gewinkelte Verbindung 23"/>
            <p:cNvCxnSpPr>
              <a:stCxn id="9" idx="2"/>
              <a:endCxn id="11" idx="1"/>
            </p:cNvCxnSpPr>
            <p:nvPr/>
          </p:nvCxnSpPr>
          <p:spPr>
            <a:xfrm rot="16200000" flipH="1">
              <a:off x="5317342" y="2694960"/>
              <a:ext cx="228194" cy="93363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7" name="Gewinkelte Verbindung 26"/>
            <p:cNvCxnSpPr>
              <a:stCxn id="11" idx="3"/>
              <a:endCxn id="12" idx="1"/>
            </p:cNvCxnSpPr>
            <p:nvPr/>
          </p:nvCxnSpPr>
          <p:spPr>
            <a:xfrm flipV="1">
              <a:off x="7803433" y="2730199"/>
              <a:ext cx="370810" cy="545673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30" name="Gewinkelte Verbindung 29"/>
            <p:cNvCxnSpPr>
              <a:stCxn id="8" idx="3"/>
              <a:endCxn id="12" idx="1"/>
            </p:cNvCxnSpPr>
            <p:nvPr/>
          </p:nvCxnSpPr>
          <p:spPr>
            <a:xfrm>
              <a:off x="7803433" y="2240263"/>
              <a:ext cx="370810" cy="489936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</p:grpSp>
    </p:spTree>
    <p:extLst>
      <p:ext uri="{BB962C8B-B14F-4D97-AF65-F5344CB8AC3E}">
        <p14:creationId xmlns:p14="http://schemas.microsoft.com/office/powerpoint/2010/main" val="2504325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Macintosh PowerPoint</Application>
  <PresentationFormat>Bildschirmpräsentation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>ZIH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Hilbrich</dc:creator>
  <cp:lastModifiedBy>Tobias Hilbrich</cp:lastModifiedBy>
  <cp:revision>3</cp:revision>
  <dcterms:created xsi:type="dcterms:W3CDTF">2015-03-19T06:22:01Z</dcterms:created>
  <dcterms:modified xsi:type="dcterms:W3CDTF">2015-03-19T06:44:48Z</dcterms:modified>
</cp:coreProperties>
</file>